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</p:sldMasterIdLst>
  <p:notesMasterIdLst>
    <p:notesMasterId r:id="rId28"/>
  </p:notesMasterIdLst>
  <p:sldIdLst>
    <p:sldId id="446" r:id="rId5"/>
    <p:sldId id="476" r:id="rId6"/>
    <p:sldId id="480" r:id="rId7"/>
    <p:sldId id="485" r:id="rId8"/>
    <p:sldId id="486" r:id="rId9"/>
    <p:sldId id="487" r:id="rId10"/>
    <p:sldId id="488" r:id="rId11"/>
    <p:sldId id="489" r:id="rId12"/>
    <p:sldId id="490" r:id="rId13"/>
    <p:sldId id="491" r:id="rId14"/>
    <p:sldId id="493" r:id="rId15"/>
    <p:sldId id="495" r:id="rId16"/>
    <p:sldId id="497" r:id="rId17"/>
    <p:sldId id="498" r:id="rId18"/>
    <p:sldId id="500" r:id="rId19"/>
    <p:sldId id="501" r:id="rId20"/>
    <p:sldId id="502" r:id="rId21"/>
    <p:sldId id="503" r:id="rId22"/>
    <p:sldId id="507" r:id="rId23"/>
    <p:sldId id="505" r:id="rId24"/>
    <p:sldId id="506" r:id="rId25"/>
    <p:sldId id="483" r:id="rId26"/>
    <p:sldId id="4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da,Ben" initials="D" lastIdx="3" clrIdx="0"/>
  <p:cmAuthor id="2" name="Hubis,Rebecca" initials="H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01A"/>
    <a:srgbClr val="F06119"/>
    <a:srgbClr val="F3343B"/>
    <a:srgbClr val="364043"/>
    <a:srgbClr val="000000"/>
    <a:srgbClr val="FEFEFE"/>
    <a:srgbClr val="8ACB93"/>
    <a:srgbClr val="9BD3A4"/>
    <a:srgbClr val="FF9300"/>
    <a:srgbClr val="B7B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BCD8F-69F4-4457-A840-0EF11EFF70D5}" v="7" dt="2020-05-21T15:47:25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6"/>
  </p:normalViewPr>
  <p:slideViewPr>
    <p:cSldViewPr snapToGrid="0">
      <p:cViewPr varScale="1">
        <p:scale>
          <a:sx n="106" d="100"/>
          <a:sy n="106" d="100"/>
        </p:scale>
        <p:origin x="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 Elisha" userId="b163ba0b-e040-4bfb-8105-61ab85d9924a" providerId="ADAL" clId="{30FBCD8F-69F4-4457-A840-0EF11EFF70D5}"/>
    <pc:docChg chg="custSel delSld modSld">
      <pc:chgData name="Cameron Elisha" userId="b163ba0b-e040-4bfb-8105-61ab85d9924a" providerId="ADAL" clId="{30FBCD8F-69F4-4457-A840-0EF11EFF70D5}" dt="2020-05-22T18:26:19.947" v="18" actId="2696"/>
      <pc:docMkLst>
        <pc:docMk/>
      </pc:docMkLst>
      <pc:sldChg chg="modSp mod">
        <pc:chgData name="Cameron Elisha" userId="b163ba0b-e040-4bfb-8105-61ab85d9924a" providerId="ADAL" clId="{30FBCD8F-69F4-4457-A840-0EF11EFF70D5}" dt="2020-05-21T15:33:16.707" v="2" actId="20577"/>
        <pc:sldMkLst>
          <pc:docMk/>
          <pc:sldMk cId="1010310152" sldId="446"/>
        </pc:sldMkLst>
        <pc:spChg chg="mod">
          <ac:chgData name="Cameron Elisha" userId="b163ba0b-e040-4bfb-8105-61ab85d9924a" providerId="ADAL" clId="{30FBCD8F-69F4-4457-A840-0EF11EFF70D5}" dt="2020-05-21T15:32:59.496" v="1"/>
          <ac:spMkLst>
            <pc:docMk/>
            <pc:sldMk cId="1010310152" sldId="446"/>
            <ac:spMk id="2" creationId="{463EF942-ED7D-7846-87AE-7113C2E97982}"/>
          </ac:spMkLst>
        </pc:spChg>
        <pc:spChg chg="mod">
          <ac:chgData name="Cameron Elisha" userId="b163ba0b-e040-4bfb-8105-61ab85d9924a" providerId="ADAL" clId="{30FBCD8F-69F4-4457-A840-0EF11EFF70D5}" dt="2020-05-21T15:33:16.707" v="2" actId="20577"/>
          <ac:spMkLst>
            <pc:docMk/>
            <pc:sldMk cId="1010310152" sldId="446"/>
            <ac:spMk id="4" creationId="{E2E25264-1DA7-3D46-B851-1631B3B3DF53}"/>
          </ac:spMkLst>
        </pc:spChg>
      </pc:sldChg>
      <pc:sldChg chg="addSp delSp modSp mod">
        <pc:chgData name="Cameron Elisha" userId="b163ba0b-e040-4bfb-8105-61ab85d9924a" providerId="ADAL" clId="{30FBCD8F-69F4-4457-A840-0EF11EFF70D5}" dt="2020-05-21T15:47:43.105" v="17" actId="20577"/>
        <pc:sldMkLst>
          <pc:docMk/>
          <pc:sldMk cId="649953424" sldId="476"/>
        </pc:sldMkLst>
        <pc:spChg chg="del">
          <ac:chgData name="Cameron Elisha" userId="b163ba0b-e040-4bfb-8105-61ab85d9924a" providerId="ADAL" clId="{30FBCD8F-69F4-4457-A840-0EF11EFF70D5}" dt="2020-05-21T15:33:23.097" v="3" actId="478"/>
          <ac:spMkLst>
            <pc:docMk/>
            <pc:sldMk cId="649953424" sldId="476"/>
            <ac:spMk id="11" creationId="{2E7E1D2D-FE9A-F241-A6DB-8F888AD589CC}"/>
          </ac:spMkLst>
        </pc:spChg>
        <pc:spChg chg="del">
          <ac:chgData name="Cameron Elisha" userId="b163ba0b-e040-4bfb-8105-61ab85d9924a" providerId="ADAL" clId="{30FBCD8F-69F4-4457-A840-0EF11EFF70D5}" dt="2020-05-21T15:33:24.947" v="4" actId="478"/>
          <ac:spMkLst>
            <pc:docMk/>
            <pc:sldMk cId="649953424" sldId="476"/>
            <ac:spMk id="12" creationId="{623BD251-08B5-AD42-9F83-DF8D5CC303AD}"/>
          </ac:spMkLst>
        </pc:spChg>
        <pc:spChg chg="add mod">
          <ac:chgData name="Cameron Elisha" userId="b163ba0b-e040-4bfb-8105-61ab85d9924a" providerId="ADAL" clId="{30FBCD8F-69F4-4457-A840-0EF11EFF70D5}" dt="2020-05-21T15:47:43.105" v="17" actId="20577"/>
          <ac:spMkLst>
            <pc:docMk/>
            <pc:sldMk cId="649953424" sldId="476"/>
            <ac:spMk id="14" creationId="{FB86894B-A9F9-4371-A422-B0870036D54E}"/>
          </ac:spMkLst>
        </pc:spChg>
        <pc:spChg chg="add mod">
          <ac:chgData name="Cameron Elisha" userId="b163ba0b-e040-4bfb-8105-61ab85d9924a" providerId="ADAL" clId="{30FBCD8F-69F4-4457-A840-0EF11EFF70D5}" dt="2020-05-21T15:33:24.947" v="4" actId="478"/>
          <ac:spMkLst>
            <pc:docMk/>
            <pc:sldMk cId="649953424" sldId="476"/>
            <ac:spMk id="24" creationId="{1A4E5CF0-1C36-487F-A0E4-60DBE11A3BFC}"/>
          </ac:spMkLst>
        </pc:spChg>
      </pc:sldChg>
      <pc:sldChg chg="del">
        <pc:chgData name="Cameron Elisha" userId="b163ba0b-e040-4bfb-8105-61ab85d9924a" providerId="ADAL" clId="{30FBCD8F-69F4-4457-A840-0EF11EFF70D5}" dt="2020-05-22T18:26:19.947" v="18" actId="2696"/>
        <pc:sldMkLst>
          <pc:docMk/>
          <pc:sldMk cId="4051280890" sldId="4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4E664-6EF8-D549-9AC2-327739989545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66016-4C5F-FE40-BE0A-919CD864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9CF4D90-6737-A041-A955-A1684E054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1" t="1" r="19527" b="32219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44976" y="2381386"/>
            <a:ext cx="5488920" cy="166052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000"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144975" y="4464323"/>
            <a:ext cx="5481940" cy="365699"/>
          </a:xfrm>
        </p:spPr>
        <p:txBody>
          <a:bodyPr anchor="ctr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Presenter(s) First/Last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B5DABA8-0117-2149-AFD8-51796D1626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68348" y="994909"/>
            <a:ext cx="2358567" cy="391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988A65F-138A-7E4D-B907-7476C6B2C4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639" y="662420"/>
            <a:ext cx="2366592" cy="102095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7B11B93-EF1A-7341-99AB-3CFBF58B1A0F}"/>
              </a:ext>
            </a:extLst>
          </p:cNvPr>
          <p:cNvCxnSpPr/>
          <p:nvPr userDrawn="1"/>
        </p:nvCxnSpPr>
        <p:spPr>
          <a:xfrm>
            <a:off x="3871913" y="994909"/>
            <a:ext cx="0" cy="47670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337A0AC6-D817-5143-822A-3328022B7C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244602" y="4458859"/>
            <a:ext cx="538231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0FD4A1E-689D-47DE-B4B9-FE6478EF6C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34302" y="4830022"/>
            <a:ext cx="2445232" cy="15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1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 i="0">
                <a:solidFill>
                  <a:srgbClr val="ED611A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 b="0" i="0"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42456"/>
            <a:ext cx="3932237" cy="3626531"/>
          </a:xfrm>
        </p:spPr>
        <p:txBody>
          <a:bodyPr/>
          <a:lstStyle>
            <a:lvl1pPr marL="0" indent="0">
              <a:buNone/>
              <a:defRPr sz="1600" b="0" i="0"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7001FC4-A46E-064D-B3A4-EA1A33F90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0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B0958B0-840D-9E4B-95B0-819F29169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BC3C104-EF10-7347-968C-2F5F59DF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58C14E-05BB-8C41-817F-A33A024C0414}"/>
              </a:ext>
            </a:extLst>
          </p:cNvPr>
          <p:cNvSpPr/>
          <p:nvPr userDrawn="1"/>
        </p:nvSpPr>
        <p:spPr>
          <a:xfrm>
            <a:off x="0" y="0"/>
            <a:ext cx="12192000" cy="61866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48CCDF59-282E-6443-B575-7D11AB74F9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75707" y="1189038"/>
            <a:ext cx="7240587" cy="360521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7200">
                <a:ln>
                  <a:noFill/>
                </a:ln>
                <a:solidFill>
                  <a:schemeClr val="bg1"/>
                </a:solidFill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31086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186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75707" y="1189038"/>
            <a:ext cx="7240587" cy="3605212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4000" baseline="0">
                <a:ln>
                  <a:noFill/>
                </a:ln>
                <a:solidFill>
                  <a:schemeClr val="bg1"/>
                </a:solidFill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19B158-9852-DB4B-A587-5C168A21E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xmlns="" id="{B89722CE-F7D5-9D4A-B653-E4827F8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xmlns="" id="{A4A469BA-5847-6644-B84D-808F441DCE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348038"/>
            <a:ext cx="5551714" cy="235426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This is your Subhead and should be a brief description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C00F39A6-7CE3-E940-8397-C7C37859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255"/>
            <a:ext cx="5551714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000" b="1" i="0">
                <a:solidFill>
                  <a:schemeClr val="tx1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C8C6AD-CAE7-C24C-929E-6A82B6FCEC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200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xmlns="" id="{61C78900-2F01-F54D-904D-DDD6E29EBC75}"/>
              </a:ext>
            </a:extLst>
          </p:cNvPr>
          <p:cNvSpPr/>
          <p:nvPr userDrawn="1"/>
        </p:nvSpPr>
        <p:spPr>
          <a:xfrm rot="10800000">
            <a:off x="10498150" y="0"/>
            <a:ext cx="1693850" cy="1054003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xmlns="" id="{6389D8CC-51FA-EB4A-BE00-B29A1ACA8F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348038"/>
            <a:ext cx="5551714" cy="235426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solidFill>
                  <a:schemeClr val="bg1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This is your Subhead and should be a brief description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2BD5616-B739-164C-93F4-39A764FB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255"/>
            <a:ext cx="5551714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000" b="1" i="0">
                <a:solidFill>
                  <a:schemeClr val="bg1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9E5B7A-5AF0-7643-83E3-75FF4AF66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8199" y="859971"/>
            <a:ext cx="10515601" cy="49856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tl" rotWithShape="0">
              <a:schemeClr val="tx1">
                <a:lumMod val="20000"/>
                <a:lumOff val="8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025016" y="1109664"/>
            <a:ext cx="4822825" cy="2264908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2400" b="0" i="0" baseline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1800"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>
              <a:buNone/>
              <a:defRPr sz="1800"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>
              <a:buNone/>
              <a:defRPr sz="1800"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>
              <a:buNone/>
              <a:defRPr sz="18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Vertafore</a:t>
            </a:r>
            <a:r>
              <a:rPr lang="en-US" dirty="0"/>
              <a:t> Agency Platform has helped our agency to more than double our annual revenue — without having to hire any additional staff.”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25016" y="3875088"/>
            <a:ext cx="4822825" cy="958850"/>
          </a:xfrm>
        </p:spPr>
        <p:txBody>
          <a:bodyPr>
            <a:noAutofit/>
          </a:bodyPr>
          <a:lstStyle>
            <a:lvl1pPr marL="0" indent="0">
              <a:buNone/>
              <a:defRPr sz="1400" b="0" i="0" baseline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1600">
                <a:solidFill>
                  <a:srgbClr val="364043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>
              <a:buNone/>
              <a:defRPr sz="1600">
                <a:solidFill>
                  <a:srgbClr val="364043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>
              <a:buNone/>
              <a:defRPr sz="1600">
                <a:solidFill>
                  <a:srgbClr val="364043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>
              <a:buNone/>
              <a:defRPr sz="1600">
                <a:solidFill>
                  <a:srgbClr val="364043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0"/>
            <a:r>
              <a:rPr lang="en-US" dirty="0"/>
              <a:t>Principal, </a:t>
            </a:r>
            <a:r>
              <a:rPr lang="en-US" dirty="0" err="1"/>
              <a:t>Lastname</a:t>
            </a:r>
            <a:r>
              <a:rPr lang="en-US" dirty="0"/>
              <a:t> &amp; Associates Insurance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B1F365B8-16E3-1C4C-BF6E-7B4605B936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860425"/>
            <a:ext cx="4676775" cy="49847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6859DF-624D-884D-979C-D902040834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7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FFC581-5261-DC42-AA52-32504884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F993BA8-5026-2145-B32D-82A63F63A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AA2C71-3EC7-AD46-A2EF-F9C10D27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DB3C9D8-791E-CC4D-992C-C2EAC60C2D65}"/>
              </a:ext>
            </a:extLst>
          </p:cNvPr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641;p105">
            <a:extLst>
              <a:ext uri="{FF2B5EF4-FFF2-40B4-BE49-F238E27FC236}">
                <a16:creationId xmlns:a16="http://schemas.microsoft.com/office/drawing/2014/main" xmlns="" id="{CC5957FC-BB91-B64F-9813-1E77BC8D6FBC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38199" y="2228993"/>
            <a:ext cx="1716433" cy="212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Google Shape;642;p105">
            <a:extLst>
              <a:ext uri="{FF2B5EF4-FFF2-40B4-BE49-F238E27FC236}">
                <a16:creationId xmlns:a16="http://schemas.microsoft.com/office/drawing/2014/main" xmlns="" id="{E3BC623D-EFD9-6549-90EE-904B50BC6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6427" y="4456463"/>
            <a:ext cx="2339975" cy="3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Google Shape;643;p105">
            <a:extLst>
              <a:ext uri="{FF2B5EF4-FFF2-40B4-BE49-F238E27FC236}">
                <a16:creationId xmlns:a16="http://schemas.microsoft.com/office/drawing/2014/main" xmlns="" id="{6100DFA2-D4F7-144C-8446-9D47FABE59E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26427" y="5081081"/>
            <a:ext cx="2339975" cy="79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Google Shape;641;p105">
            <a:extLst>
              <a:ext uri="{FF2B5EF4-FFF2-40B4-BE49-F238E27FC236}">
                <a16:creationId xmlns:a16="http://schemas.microsoft.com/office/drawing/2014/main" xmlns="" id="{71D96D6B-FAFD-0F4C-83B3-6C2D2886FFB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3531972" y="2228993"/>
            <a:ext cx="1716433" cy="212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Google Shape;642;p105">
            <a:extLst>
              <a:ext uri="{FF2B5EF4-FFF2-40B4-BE49-F238E27FC236}">
                <a16:creationId xmlns:a16="http://schemas.microsoft.com/office/drawing/2014/main" xmlns="" id="{DC9F2390-01C3-2B49-8E33-2EC83FBF030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3220200" y="4479411"/>
            <a:ext cx="2339975" cy="3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Google Shape;643;p105">
            <a:extLst>
              <a:ext uri="{FF2B5EF4-FFF2-40B4-BE49-F238E27FC236}">
                <a16:creationId xmlns:a16="http://schemas.microsoft.com/office/drawing/2014/main" xmlns="" id="{832C8096-71CC-F448-965D-40D8A3FEB08D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3220199" y="5072410"/>
            <a:ext cx="2339975" cy="79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Google Shape;641;p105">
            <a:extLst>
              <a:ext uri="{FF2B5EF4-FFF2-40B4-BE49-F238E27FC236}">
                <a16:creationId xmlns:a16="http://schemas.microsoft.com/office/drawing/2014/main" xmlns="" id="{78B1BCB4-A5BD-C54F-967A-6F0B0555C01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225745" y="2228993"/>
            <a:ext cx="1716433" cy="212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7" name="Google Shape;642;p105">
            <a:extLst>
              <a:ext uri="{FF2B5EF4-FFF2-40B4-BE49-F238E27FC236}">
                <a16:creationId xmlns:a16="http://schemas.microsoft.com/office/drawing/2014/main" xmlns="" id="{5FCBD189-4D8D-CE48-89CD-F56D6A80826F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913973" y="4495478"/>
            <a:ext cx="2339975" cy="3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Google Shape;643;p105">
            <a:extLst>
              <a:ext uri="{FF2B5EF4-FFF2-40B4-BE49-F238E27FC236}">
                <a16:creationId xmlns:a16="http://schemas.microsoft.com/office/drawing/2014/main" xmlns="" id="{A88B48C0-2C98-2349-9DEA-3EBEABD5956B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5913971" y="5072366"/>
            <a:ext cx="2339975" cy="79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641;p105">
            <a:extLst>
              <a:ext uri="{FF2B5EF4-FFF2-40B4-BE49-F238E27FC236}">
                <a16:creationId xmlns:a16="http://schemas.microsoft.com/office/drawing/2014/main" xmlns="" id="{E38EA821-62E2-584C-8D52-D718A9D2B0B4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8919518" y="2228993"/>
            <a:ext cx="1716433" cy="212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0" name="Google Shape;642;p105">
            <a:extLst>
              <a:ext uri="{FF2B5EF4-FFF2-40B4-BE49-F238E27FC236}">
                <a16:creationId xmlns:a16="http://schemas.microsoft.com/office/drawing/2014/main" xmlns="" id="{90430958-94D6-1B4D-BD17-2300A2B2E1A7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8607746" y="4509218"/>
            <a:ext cx="2339975" cy="3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Google Shape;643;p105">
            <a:extLst>
              <a:ext uri="{FF2B5EF4-FFF2-40B4-BE49-F238E27FC236}">
                <a16:creationId xmlns:a16="http://schemas.microsoft.com/office/drawing/2014/main" xmlns="" id="{F95652AA-0C3C-0C46-B14E-2B79942DC3A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8607743" y="5072365"/>
            <a:ext cx="2339975" cy="79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2C19AB9-4543-6340-A9AB-530EE3913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8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rgbClr val="364043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A66E04B-3A43-AB49-8E49-F31EDAF9D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rgbClr val="364043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58AE25-ADF0-A64F-A7B0-6E3CC7731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63375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rgbClr val="364043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144"/>
            <a:ext cx="3394755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ED611A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86743"/>
            <a:ext cx="3394755" cy="3402920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475616" y="1796144"/>
            <a:ext cx="3394755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ED611A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475616" y="2786743"/>
            <a:ext cx="3394755" cy="3402920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5"/>
          </p:nvPr>
        </p:nvSpPr>
        <p:spPr>
          <a:xfrm>
            <a:off x="8078788" y="1796144"/>
            <a:ext cx="3394755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ED611A"/>
                </a:solidFill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8078788" y="2786743"/>
            <a:ext cx="3394755" cy="3402920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1pPr>
            <a:lvl2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2pPr>
            <a:lvl3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3pPr>
            <a:lvl4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4pPr>
            <a:lvl5pPr>
              <a:defRPr b="0" i="0">
                <a:solidFill>
                  <a:srgbClr val="364043"/>
                </a:solidFill>
                <a:latin typeface="+mn-lt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2AEDFCF-6FC2-B641-A036-B06A4B0D1F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0429"/>
            <a:ext cx="5441576" cy="3204936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latin typeface="+mn-lt"/>
                <a:ea typeface="Tw Cen MT" charset="0"/>
                <a:cs typeface="Tw Cen MT" charset="0"/>
              </a:defRPr>
            </a:lvl1pPr>
            <a:lvl2pPr>
              <a:defRPr sz="2400" b="0" i="0">
                <a:latin typeface="+mn-lt"/>
                <a:ea typeface="Tw Cen MT" charset="0"/>
                <a:cs typeface="Tw Cen MT" charset="0"/>
              </a:defRPr>
            </a:lvl2pPr>
            <a:lvl3pPr>
              <a:defRPr sz="2200" b="0" i="0">
                <a:latin typeface="+mn-lt"/>
                <a:ea typeface="Tw Cen MT" charset="0"/>
                <a:cs typeface="Tw Cen MT" charset="0"/>
              </a:defRPr>
            </a:lvl3pPr>
            <a:lvl4pPr>
              <a:defRPr sz="1800" b="0" i="0">
                <a:latin typeface="+mn-lt"/>
                <a:ea typeface="Tw Cen MT" charset="0"/>
                <a:cs typeface="Tw Cen MT" charset="0"/>
              </a:defRPr>
            </a:lvl4pPr>
            <a:lvl5pPr>
              <a:defRPr sz="1600" b="0" i="0">
                <a:latin typeface="+mn-lt"/>
                <a:ea typeface="Tw Cen MT" charset="0"/>
                <a:cs typeface="Tw Cen MT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6000" cy="1626961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364043"/>
                </a:solidFill>
                <a:latin typeface="+mj-lt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idx="10"/>
          </p:nvPr>
        </p:nvSpPr>
        <p:spPr>
          <a:xfrm>
            <a:off x="7118252" y="457201"/>
            <a:ext cx="4237136" cy="5403850"/>
          </a:xfrm>
        </p:spPr>
        <p:txBody>
          <a:bodyPr/>
          <a:lstStyle>
            <a:lvl1pPr marL="0" indent="0">
              <a:buNone/>
              <a:defRPr sz="3200" b="0" i="0">
                <a:latin typeface="+mn-lt"/>
                <a:ea typeface="Tw Cen MT" charset="0"/>
                <a:cs typeface="Tw Cen M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2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109D5A-D66C-3C45-892A-92BF69C35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620" y="242592"/>
            <a:ext cx="1104219" cy="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2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2434" y="6356350"/>
            <a:ext cx="374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 dirty="0">
              <a:solidFill>
                <a:srgbClr val="364043"/>
              </a:solidFill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084363" y="6356350"/>
            <a:ext cx="1739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  <a:ea typeface="Tw Cen MT" charset="0"/>
                <a:cs typeface="Tw Cen MT" charset="0"/>
              </a:defRPr>
            </a:lvl1pPr>
          </a:lstStyle>
          <a:p>
            <a:r>
              <a:rPr lang="en-US" dirty="0">
                <a:solidFill>
                  <a:srgbClr val="364043"/>
                </a:solidFill>
              </a:rPr>
              <a:t>© 2020 Vertafore, Inc.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80F647D-4171-994B-8B84-2F591C507B7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8203" y="6399533"/>
            <a:ext cx="1673623" cy="277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FA6DF4-B32A-F24D-A465-DF8DC19CFA8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768769" y="6427574"/>
            <a:ext cx="795752" cy="2080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41716AE-4EAA-F34C-8338-FDE27E0D9DAF}"/>
              </a:ext>
            </a:extLst>
          </p:cNvPr>
          <p:cNvCxnSpPr/>
          <p:nvPr userDrawn="1"/>
        </p:nvCxnSpPr>
        <p:spPr>
          <a:xfrm flipV="1">
            <a:off x="2640298" y="6399533"/>
            <a:ext cx="0" cy="277854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18467D5-4BBB-554B-8A2B-4B98839148C1}"/>
              </a:ext>
            </a:extLst>
          </p:cNvPr>
          <p:cNvCxnSpPr/>
          <p:nvPr userDrawn="1"/>
        </p:nvCxnSpPr>
        <p:spPr>
          <a:xfrm>
            <a:off x="10927098" y="6458462"/>
            <a:ext cx="0" cy="15479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08CC2EC7-B7F4-CD4A-9934-110C31D7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079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9" r:id="rId2"/>
    <p:sldLayoutId id="2147483719" r:id="rId3"/>
    <p:sldLayoutId id="2147483679" r:id="rId4"/>
    <p:sldLayoutId id="2147483720" r:id="rId5"/>
    <p:sldLayoutId id="2147483674" r:id="rId6"/>
    <p:sldLayoutId id="2147483675" r:id="rId7"/>
    <p:sldLayoutId id="2147483677" r:id="rId8"/>
    <p:sldLayoutId id="2147483680" r:id="rId9"/>
    <p:sldLayoutId id="2147483681" r:id="rId10"/>
    <p:sldLayoutId id="2147483721" r:id="rId11"/>
    <p:sldLayoutId id="214748371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Tw Cen MT" charset="0"/>
          <a:cs typeface="Tw Cen M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Tw Cen MT" charset="0"/>
          <a:cs typeface="Tw Cen M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fowler/AIMCustomForm" TargetMode="External"/><Relationship Id="rId2" Type="http://schemas.openxmlformats.org/officeDocument/2006/relationships/hyperlink" Target="https://visualstudio.microsoft.com/download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visualstudio.microsoft.com/downloads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63EF942-ED7D-7846-87AE-7113C2E979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AIM </a:t>
            </a:r>
            <a:r>
              <a:rPr lang="en-US" dirty="0"/>
              <a:t>Integration Framework and the Custom Menu Feature</a:t>
            </a:r>
            <a:endParaRPr lang="en-US" dirty="0">
              <a:ea typeface="Verdan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2E25264-1DA7-3D46-B851-1631B3B3DF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976" y="4662844"/>
            <a:ext cx="5481940" cy="365699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Neville Allen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Jeremy Fowler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1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Change Output Type to Class Library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95" y="999189"/>
            <a:ext cx="7862534" cy="50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8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Create a new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IMenuItem.cs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File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73" y="940020"/>
            <a:ext cx="8680712" cy="52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Create a new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MenuItem.cs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File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62" y="996568"/>
            <a:ext cx="6791827" cy="52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0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Modify the Form Logic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7" y="915184"/>
            <a:ext cx="6573481" cy="51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0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Build the Library DLL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95" y="936647"/>
            <a:ext cx="7008394" cy="53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1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Register the Assembly (DLL)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1051940"/>
            <a:ext cx="8601540" cy="51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5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Insert the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AimCustomMenuItem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record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79" y="976057"/>
            <a:ext cx="8668540" cy="51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Test the Custom Menu Item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unKBo46p0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0120" y="1000975"/>
            <a:ext cx="6835775" cy="51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The XML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CustomAction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Object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26" y="1091364"/>
            <a:ext cx="79248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Using a Multiple Custom Menu Items?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H29Hd5y2f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3710" y="854666"/>
            <a:ext cx="6940885" cy="52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4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F41D9-42CC-3048-938E-D38B644C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Presenters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AD4535C-358F-B84D-BFCC-ECF7E842E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E827E01-24E8-044C-A39C-EE963415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 Placeholder 23"/>
          <p:cNvSpPr>
            <a:spLocks noGrp="1"/>
          </p:cNvSpPr>
          <p:nvPr>
            <p:ph type="body" idx="19"/>
          </p:nvPr>
        </p:nvSpPr>
        <p:spPr>
          <a:xfrm>
            <a:off x="3800081" y="4351293"/>
            <a:ext cx="2339975" cy="397628"/>
          </a:xfrm>
        </p:spPr>
        <p:txBody>
          <a:bodyPr/>
          <a:lstStyle/>
          <a:p>
            <a:r>
              <a:rPr lang="en-US" dirty="0"/>
              <a:t>Jeremy Fowler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idx="20"/>
          </p:nvPr>
        </p:nvSpPr>
        <p:spPr>
          <a:xfrm>
            <a:off x="3839132" y="4748921"/>
            <a:ext cx="2339975" cy="799347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Senior Technical Operations Architect</a:t>
            </a:r>
            <a:endParaRPr lang="en-US" i="1" dirty="0"/>
          </a:p>
          <a:p>
            <a:r>
              <a:rPr lang="en-US" dirty="0"/>
              <a:t>RT Specialty</a:t>
            </a:r>
          </a:p>
        </p:txBody>
      </p:sp>
      <p:pic>
        <p:nvPicPr>
          <p:cNvPr id="27" name="Picture Placeholder 17">
            <a:extLst>
              <a:ext uri="{FF2B5EF4-FFF2-40B4-BE49-F238E27FC236}">
                <a16:creationId xmlns:a16="http://schemas.microsoft.com/office/drawing/2014/main" xmlns="" id="{F17D65C9-E996-43AB-912A-210B2C87C2E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3536" b="3536"/>
          <a:stretch>
            <a:fillRect/>
          </a:stretch>
        </p:blipFill>
        <p:spPr>
          <a:xfrm>
            <a:off x="1150268" y="2117566"/>
            <a:ext cx="1716433" cy="2125808"/>
          </a:xfrm>
        </p:spPr>
      </p:pic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A6177B8A-A1A8-C640-B3B8-7F5D682D869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51165" y="4351293"/>
            <a:ext cx="2339975" cy="397628"/>
          </a:xfrm>
        </p:spPr>
        <p:txBody>
          <a:bodyPr/>
          <a:lstStyle/>
          <a:p>
            <a:r>
              <a:rPr lang="en-US" dirty="0"/>
              <a:t>Neville Allen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xmlns="" id="{C4FAAD2F-7AC4-9443-8140-863ADB41E341}"/>
              </a:ext>
            </a:extLst>
          </p:cNvPr>
          <p:cNvSpPr txBox="1">
            <a:spLocks/>
          </p:cNvSpPr>
          <p:nvPr/>
        </p:nvSpPr>
        <p:spPr>
          <a:xfrm>
            <a:off x="851165" y="4748921"/>
            <a:ext cx="2339975" cy="7993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1200" b="0" i="0" u="none" strike="noStrike" kern="1200" cap="none">
                <a:solidFill>
                  <a:schemeClr val="tx1"/>
                </a:solidFill>
                <a:latin typeface="Century Gothic" panose="020B0502020202020204" pitchFamily="34" charset="0"/>
                <a:ea typeface="Verdana"/>
                <a:cs typeface="Verdana"/>
                <a:sym typeface="Verdana"/>
              </a:defRPr>
            </a:lvl1pPr>
            <a:lvl2pPr marL="9144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kern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kern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kern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kern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 i="1" dirty="0" smtClean="0">
                <a:latin typeface="Century Gothic"/>
              </a:rPr>
              <a:t>Development Manager</a:t>
            </a:r>
          </a:p>
          <a:p>
            <a:r>
              <a:rPr lang="en-US" dirty="0" err="1" smtClean="0"/>
              <a:t>Vertafore</a:t>
            </a:r>
            <a:endParaRPr lang="en-US" dirty="0"/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xmlns="" id="{C32378BF-C331-4A6A-BC72-A718C1D1CF83}"/>
              </a:ext>
            </a:extLst>
          </p:cNvPr>
          <p:cNvPicPr>
            <a:picLocks noGrp="1" noChangeAspect="1" noChangeArrowheads="1"/>
          </p:cNvPicPr>
          <p:nvPr>
            <p:ph type="pic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1119" y="2117566"/>
            <a:ext cx="1594356" cy="21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53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Custom Actions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97C761-F6EC-214D-9ACB-2B124D4D8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5396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Edit Submission</a:t>
            </a: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Edit Insured</a:t>
            </a: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Quote button</a:t>
            </a: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Bind button</a:t>
            </a: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Policy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Endorse menu command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69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Download the Source Code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97C761-F6EC-214D-9ACB-2B124D4D8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5396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 smtClean="0">
              <a:hlinkClick r:id="rId2"/>
            </a:endParaRPr>
          </a:p>
          <a:p>
            <a:pPr>
              <a:buFontTx/>
              <a:buChar char="-"/>
            </a:pPr>
            <a:endParaRPr lang="en-US" dirty="0">
              <a:hlinkClick r:id="rId2"/>
            </a:endParaRPr>
          </a:p>
          <a:p>
            <a:pPr>
              <a:buFontTx/>
              <a:buChar char="-"/>
            </a:pPr>
            <a:endParaRPr lang="en-US" dirty="0" smtClean="0">
              <a:hlinkClick r:id="rId2"/>
            </a:endParaRPr>
          </a:p>
          <a:p>
            <a:pPr>
              <a:buFontTx/>
              <a:buChar char="-"/>
            </a:pPr>
            <a:endParaRPr lang="en-US" dirty="0">
              <a:hlinkClick r:id="rId2"/>
            </a:endParaRPr>
          </a:p>
          <a:p>
            <a:pPr>
              <a:buFontTx/>
              <a:buChar char="-"/>
            </a:pPr>
            <a:endParaRPr lang="en-US" dirty="0" smtClean="0">
              <a:hlinkClick r:id="rId2"/>
            </a:endParaRPr>
          </a:p>
          <a:p>
            <a:pPr>
              <a:buFontTx/>
              <a:buChar char="-"/>
            </a:pPr>
            <a:r>
              <a:rPr lang="en-US" dirty="0">
                <a:hlinkClick r:id="rId3"/>
              </a:rPr>
              <a:t>https://github.com/jerfowler/AIMCustomForm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7" y="854666"/>
            <a:ext cx="6545179" cy="40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D73DE0D-53F2-B643-99A7-E592B9B6AA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93AA9AC-D315-744F-ADD6-F405DC33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8F2AC18-05FA-8E4A-8F87-BE77232D5A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603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4F1765C-D0CF-284B-B9F0-A7386D710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 Sure To Rate &amp; Review This Session In The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8E7360F-16E8-6348-9B25-B6686D4E4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0945C8-A671-2E49-B451-F07B8D02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6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AIM Integration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97C761-F6EC-214D-9ACB-2B124D4D8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5396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Way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for AIM to integrate with external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systems</a:t>
            </a:r>
          </a:p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Used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 create custom menu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commands</a:t>
            </a:r>
          </a:p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One-way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transfer from AIM into an external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</a:p>
          <a:p>
            <a:pPr marL="0" indent="0">
              <a:buNone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87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Prepare Aim Integration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97C761-F6EC-214D-9ACB-2B124D4D8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5396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Install the .NET Framework version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Run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installation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file named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AimIntegrationInstaller.msi</a:t>
            </a:r>
          </a:p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Run the database change scripts to create the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tables</a:t>
            </a: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Configure the commands in the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AIMIntegrationMap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table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Enable the Settings in the DMU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804" y="965943"/>
            <a:ext cx="6100011" cy="51927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63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 Visual Studio 2019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97C761-F6EC-214D-9ACB-2B124D4D8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5396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endParaRPr lang="en-US" dirty="0" smtClean="0">
              <a:hlinkClick r:id="rId2"/>
            </a:endParaRPr>
          </a:p>
          <a:p>
            <a:pPr>
              <a:buFontTx/>
              <a:buChar char="-"/>
            </a:pPr>
            <a:endParaRPr lang="en-US" dirty="0">
              <a:hlinkClick r:id="rId2"/>
            </a:endParaRPr>
          </a:p>
          <a:p>
            <a:pPr>
              <a:buFontTx/>
              <a:buChar char="-"/>
            </a:pPr>
            <a:endParaRPr lang="en-US" dirty="0" smtClean="0">
              <a:hlinkClick r:id="rId2"/>
            </a:endParaRPr>
          </a:p>
          <a:p>
            <a:pPr>
              <a:buFontTx/>
              <a:buChar char="-"/>
            </a:pPr>
            <a:endParaRPr lang="en-US" dirty="0">
              <a:hlinkClick r:id="rId2"/>
            </a:endParaRPr>
          </a:p>
          <a:p>
            <a:pPr>
              <a:buFontTx/>
              <a:buChar char="-"/>
            </a:pPr>
            <a:endParaRPr lang="en-US" dirty="0" smtClean="0">
              <a:hlinkClick r:id="rId2"/>
            </a:endParaRPr>
          </a:p>
          <a:p>
            <a:pPr>
              <a:buFontTx/>
              <a:buChar char="-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://visualstudio.microsoft.com/downloads/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04" y="1085396"/>
            <a:ext cx="8359943" cy="369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Create a New Windows Forms App Project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7" y="1172975"/>
            <a:ext cx="7662618" cy="51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Configure Your New Project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36" y="1130030"/>
            <a:ext cx="7625041" cy="50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A4C5A-5BEA-DA42-B487-43ABD12F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1"/>
            <a:ext cx="10515600" cy="610825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Design Your Form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A62FB1-D82C-E446-B490-D0F85E2A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868BC-6F41-5545-8DC7-7EE029D4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6404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© 2020 Vertafore, Inc.</a:t>
            </a:r>
            <a:endParaRPr lang="en-US" dirty="0">
              <a:solidFill>
                <a:srgbClr val="36404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85" y="1161463"/>
            <a:ext cx="7182601" cy="45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312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64043"/>
      </a:dk1>
      <a:lt1>
        <a:srgbClr val="FFFFFF"/>
      </a:lt1>
      <a:dk2>
        <a:srgbClr val="ED601A"/>
      </a:dk2>
      <a:lt2>
        <a:srgbClr val="E7E6E6"/>
      </a:lt2>
      <a:accent1>
        <a:srgbClr val="FFC679"/>
      </a:accent1>
      <a:accent2>
        <a:srgbClr val="FF9347"/>
      </a:accent2>
      <a:accent3>
        <a:srgbClr val="CC2C00"/>
      </a:accent3>
      <a:accent4>
        <a:srgbClr val="990000"/>
      </a:accent4>
      <a:accent5>
        <a:srgbClr val="50595D"/>
      </a:accent5>
      <a:accent6>
        <a:srgbClr val="697376"/>
      </a:accent6>
      <a:hlink>
        <a:srgbClr val="CC2C00"/>
      </a:hlink>
      <a:folHlink>
        <a:srgbClr val="954F72"/>
      </a:folHlink>
    </a:clrScheme>
    <a:fontScheme name="Defa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t-Accel-2019-MasterDeck-CO3  -  Read-Only" id="{4FF711AD-84A4-418A-9DF4-F435AAE36423}" vid="{DDB4E03A-46EA-432C-A4A9-974B423EBC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D619D7F326BD41BDC2C3F543F864C8" ma:contentTypeVersion="20" ma:contentTypeDescription="Create a new document." ma:contentTypeScope="" ma:versionID="e8c4c22656cb2ef6f4ffcb4242905b22">
  <xsd:schema xmlns:xsd="http://www.w3.org/2001/XMLSchema" xmlns:xs="http://www.w3.org/2001/XMLSchema" xmlns:p="http://schemas.microsoft.com/office/2006/metadata/properties" xmlns:ns3="7b687082-cc02-41e2-b856-77f02a162913" xmlns:ns4="554d0d33-c491-4d70-8cfb-7e699f3adb8f" targetNamespace="http://schemas.microsoft.com/office/2006/metadata/properties" ma:root="true" ma:fieldsID="6102f87bd0fc536c43e30a65201ea475" ns3:_="" ns4:_="">
    <xsd:import namespace="7b687082-cc02-41e2-b856-77f02a162913"/>
    <xsd:import namespace="554d0d33-c491-4d70-8cfb-7e699f3adb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87082-cc02-41e2-b856-77f02a162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4d0d33-c491-4d70-8cfb-7e699f3adb8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8E1399-6C38-4483-B2A7-B07A74EAD1F8}">
  <ds:schemaRefs>
    <ds:schemaRef ds:uri="http://purl.org/dc/elements/1.1/"/>
    <ds:schemaRef ds:uri="http://schemas.openxmlformats.org/package/2006/metadata/core-properties"/>
    <ds:schemaRef ds:uri="7b687082-cc02-41e2-b856-77f02a162913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554d0d33-c491-4d70-8cfb-7e699f3adb8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867BC9-223C-4F04-AE49-8159B14168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59365B-0286-4E59-86A4-1F36A342AB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687082-cc02-41e2-b856-77f02a162913"/>
    <ds:schemaRef ds:uri="554d0d33-c491-4d70-8cfb-7e699f3adb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Vert-Accel-2019-MasterDeck-04082019</Template>
  <TotalTime>2306</TotalTime>
  <Words>352</Words>
  <Application>Microsoft Office PowerPoint</Application>
  <PresentationFormat>Widescreen</PresentationFormat>
  <Paragraphs>124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Tw Cen MT</vt:lpstr>
      <vt:lpstr>Verdana</vt:lpstr>
      <vt:lpstr>1_Office Theme</vt:lpstr>
      <vt:lpstr>PowerPoint Presentation</vt:lpstr>
      <vt:lpstr>Presenters</vt:lpstr>
      <vt:lpstr>AIM Integration Framework</vt:lpstr>
      <vt:lpstr>Prepare Aim Integration Framework</vt:lpstr>
      <vt:lpstr>Enable the Settings in the DMU</vt:lpstr>
      <vt:lpstr>Install Visual Studio 2019</vt:lpstr>
      <vt:lpstr>Create a New Windows Forms App Project</vt:lpstr>
      <vt:lpstr>Configure Your New Project</vt:lpstr>
      <vt:lpstr>Design Your Form</vt:lpstr>
      <vt:lpstr>Change Output Type to Class Library</vt:lpstr>
      <vt:lpstr>Create a new IMenuItem.cs File</vt:lpstr>
      <vt:lpstr>Create a new MenuItem.cs File</vt:lpstr>
      <vt:lpstr>Modify the Form Logic</vt:lpstr>
      <vt:lpstr>Build the Library DLL</vt:lpstr>
      <vt:lpstr>Register the Assembly (DLL)</vt:lpstr>
      <vt:lpstr>Insert the AimCustomMenuItem record</vt:lpstr>
      <vt:lpstr>Test the Custom Menu Item</vt:lpstr>
      <vt:lpstr>The XML CustomAction Object</vt:lpstr>
      <vt:lpstr>Using a Multiple Custom Menu Items?</vt:lpstr>
      <vt:lpstr>Custom Actions</vt:lpstr>
      <vt:lpstr>Download the Source Code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Debbie Ivie</dc:creator>
  <cp:lastModifiedBy>Fowler, Jeremy</cp:lastModifiedBy>
  <cp:revision>52</cp:revision>
  <dcterms:created xsi:type="dcterms:W3CDTF">2019-04-08T22:03:02Z</dcterms:created>
  <dcterms:modified xsi:type="dcterms:W3CDTF">2020-07-15T18:29:54Z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0x010100BAD619D7F326BD41BDC2C3F543F864C8</vt:lpwstr>
  </property>
</Properties>
</file>